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8932C-2075-409A-BD2B-EB9D5A9F3D1E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B6A1-1385-4D26-BC8F-EF06268D87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D764-CD97-492C-9E1A-F1DC8DFAA209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6438-27C7-41A8-A0EF-095D1563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612px-Kazachstán-pahýl-obrázek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929586" cy="4929222"/>
          </a:xfrm>
          <a:prstGeom prst="rect">
            <a:avLst/>
          </a:prstGeom>
          <a:noFill/>
        </p:spPr>
      </p:pic>
      <p:pic>
        <p:nvPicPr>
          <p:cNvPr id="3" name="Рисунок 2" descr="1513312928_22rukhan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643338" cy="2496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ownloads\f55564d46a44795cef818a6a0edaa4b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0_8c921_3313256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загружено (1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1214422"/>
            <a:ext cx="9144000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14380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ownloads\news1466498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5000"/>
            <a:ext cx="83820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777\Downloads\74331a03bfafd4b7b83c858c71b9e5bdb5522b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42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ownloads\086218b2ac4369b7cefd2acbee0be8b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\Downloads\0_1_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77\Download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9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77\Downloads\23c01c13d5feb8cbfef787b61c388ccf_resize_w_1140_h_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777\Downloads\190010-astana-dostoprimechatelnosti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1" y="0"/>
            <a:ext cx="91958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«</a:t>
            </a:r>
            <a:r>
              <a:rPr lang="ru-RU" sz="5400" dirty="0">
                <a:solidFill>
                  <a:srgbClr val="FFFF00"/>
                </a:solidFill>
              </a:rPr>
              <a:t>Ту</a:t>
            </a:r>
            <a:r>
              <a:rPr lang="kk-KZ" sz="5400" dirty="0">
                <a:solidFill>
                  <a:srgbClr val="FFFF00"/>
                </a:solidFill>
              </a:rPr>
              <a:t>ған жер – алтын бесігі</a:t>
            </a:r>
            <a:r>
              <a:rPr lang="ru-RU" sz="5400" dirty="0">
                <a:solidFill>
                  <a:srgbClr val="FFFF00"/>
                </a:solidFill>
              </a:rPr>
              <a:t>!»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513312928_22rukhan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28575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77\Downloads\500px_65322899-e1481731412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5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77\Downloads\32228642.jpeg"/>
          <p:cNvPicPr>
            <a:picLocks noChangeAspect="1" noChangeArrowheads="1"/>
          </p:cNvPicPr>
          <p:nvPr/>
        </p:nvPicPr>
        <p:blipFill>
          <a:blip r:embed="rId2"/>
          <a:srcRect b="10714"/>
          <a:stretch>
            <a:fillRect/>
          </a:stretch>
        </p:blipFill>
        <p:spPr bwMode="auto">
          <a:xfrm>
            <a:off x="357158" y="428604"/>
            <a:ext cx="842968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77\Downloads\121655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77\Downloads\c5d2a7be5a0e830f1435f7aa28405b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85818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77\Downloads\ca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777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777\Downloads\0_98064_f9e87e33_X4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6215106" cy="3429024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3552b031b4599c48f9d09532eaf56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777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4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278021-521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777\Downloads\priznanie_vlub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ownloads\shopping-center-ri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14</cp:revision>
  <dcterms:created xsi:type="dcterms:W3CDTF">2018-02-02T18:11:29Z</dcterms:created>
  <dcterms:modified xsi:type="dcterms:W3CDTF">2018-04-28T06:37:54Z</dcterms:modified>
</cp:coreProperties>
</file>